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4" r:id="rId4"/>
    <p:sldId id="261" r:id="rId5"/>
    <p:sldId id="257" r:id="rId6"/>
    <p:sldId id="258" r:id="rId7"/>
    <p:sldId id="275" r:id="rId8"/>
    <p:sldId id="265" r:id="rId9"/>
    <p:sldId id="267" r:id="rId10"/>
    <p:sldId id="268" r:id="rId11"/>
    <p:sldId id="269" r:id="rId12"/>
    <p:sldId id="270" r:id="rId13"/>
    <p:sldId id="276" r:id="rId14"/>
    <p:sldId id="277" r:id="rId15"/>
    <p:sldId id="272" r:id="rId16"/>
    <p:sldId id="260" r:id="rId17"/>
    <p:sldId id="274" r:id="rId18"/>
    <p:sldId id="263" r:id="rId19"/>
    <p:sldId id="278" r:id="rId20"/>
    <p:sldId id="279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36538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8576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48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73238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370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4935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467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7666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299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8801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9621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75FCD-C647-4C22-A6AB-85AC17BDBF7A}" type="datetimeFigureOut">
              <a:rPr lang="fr-CA" smtClean="0"/>
              <a:t>2024-09-14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4BA78-082B-4682-B7EB-6DA52E2EF25F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006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k6-G3t9twg" TargetMode="External"/><Relationship Id="rId2" Type="http://schemas.openxmlformats.org/officeDocument/2006/relationships/hyperlink" Target="https://parcsregionaux.org/parc/parc-regional-des-sept-chut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app.goo.gl/LwbRW2CkTptJVvQr6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arcsregionaux.org/wp-content/uploads/2022/02/8x14-matawinie-nord-mars2019.pdf" TargetMode="External"/><Relationship Id="rId2" Type="http://schemas.openxmlformats.org/officeDocument/2006/relationships/hyperlink" Target="https://parcsregionaux.org/wp-content/uploads/2022/02/8x14-sn-matawinie-sud-21-aout-2015-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ps.app.goo.gl/m2t4DyM8vAsaRTzj6" TargetMode="External"/><Relationship Id="rId4" Type="http://schemas.openxmlformats.org/officeDocument/2006/relationships/hyperlink" Target="https://www.youtube.com/watch?v=msPw1wMB8Vs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.app.goo.gl/frB1oZJinHZr98QX8" TargetMode="External"/><Relationship Id="rId2" Type="http://schemas.openxmlformats.org/officeDocument/2006/relationships/hyperlink" Target="https://parcsregionaux.org/parc/parc-regional-de-la-foret-ouarea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app.goo.gl/Qyxp38pjmFiXBk6Y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.app.goo.gl/fYAG1viQoh3No8Fs8" TargetMode="External"/><Relationship Id="rId2" Type="http://schemas.openxmlformats.org/officeDocument/2006/relationships/hyperlink" Target="https://parcsregionaux.org/wp-content/uploads/2024/03/sentier-des-contreforts-2024-web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ps.app.goo.gl/dJwhDMFUCfvP3QU27" TargetMode="External"/><Relationship Id="rId4" Type="http://schemas.openxmlformats.org/officeDocument/2006/relationships/hyperlink" Target="https://maps.app.goo.gl/BkEMeRKDAqoGyzWE9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AoYJe07H4U" TargetMode="External"/><Relationship Id="rId2" Type="http://schemas.openxmlformats.org/officeDocument/2006/relationships/hyperlink" Target="https://parcsregionaux.org/parc/parc-regional-de-la-chute-a-bull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app.goo.gl/oJ5XfFyGFuVxv2EH6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arcsregionaux.org/hebergement/" TargetMode="External"/><Relationship Id="rId2" Type="http://schemas.openxmlformats.org/officeDocument/2006/relationships/hyperlink" Target="https://lanaudiere.ca/fr/hebergement-lanaudier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anaudiere.ca/fr/activites-lanaudiere/" TargetMode="External"/><Relationship Id="rId2" Type="http://schemas.openxmlformats.org/officeDocument/2006/relationships/hyperlink" Target="https://lanaudiere.ca/fr/restaurants-lanaudiere/?page=1&amp;seed=845135874974139#result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desymasse@yahoo.ca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Nf88U1LeKzsjsWMx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ps.app.goo.gl/7ZxxTSdKZgPXKbDn6" TargetMode="External"/><Relationship Id="rId2" Type="http://schemas.openxmlformats.org/officeDocument/2006/relationships/hyperlink" Target="https://mrcmatawini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kzklc1KoFRc" TargetMode="External"/><Relationship Id="rId4" Type="http://schemas.openxmlformats.org/officeDocument/2006/relationships/hyperlink" Target="https://carte.matawinie.org/public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desymasse@yahoo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parcsregionaux.org/parc/parc-regional-de-la-chute-a-bull/" TargetMode="External"/><Relationship Id="rId3" Type="http://schemas.openxmlformats.org/officeDocument/2006/relationships/hyperlink" Target="https://www.saint-donat.ca/loisirs-sports-et-culture/parcs-et-infrastructures/sentiers/" TargetMode="External"/><Relationship Id="rId7" Type="http://schemas.openxmlformats.org/officeDocument/2006/relationships/hyperlink" Target="https://parcdeschutes.com/" TargetMode="External"/><Relationship Id="rId2" Type="http://schemas.openxmlformats.org/officeDocument/2006/relationships/hyperlink" Target="https://parcsregionaux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arcsregionaux.org/parc/parc-regional-du-lac-taureau/" TargetMode="External"/><Relationship Id="rId5" Type="http://schemas.openxmlformats.org/officeDocument/2006/relationships/hyperlink" Target="https://parcsregionaux.org/parc/parc-regional-des-sept-chutes/" TargetMode="External"/><Relationship Id="rId10" Type="http://schemas.openxmlformats.org/officeDocument/2006/relationships/hyperlink" Target="https://baliseqc.ca/3S/" TargetMode="External"/><Relationship Id="rId4" Type="http://schemas.openxmlformats.org/officeDocument/2006/relationships/hyperlink" Target="https://parcsregionaux.org/parc/parc-regional-de-la-foret-ouareau/" TargetMode="External"/><Relationship Id="rId9" Type="http://schemas.openxmlformats.org/officeDocument/2006/relationships/hyperlink" Target="https://parcsregionaux.org/parc/sentier-national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BCRDSvNTGQ" TargetMode="External"/><Relationship Id="rId2" Type="http://schemas.openxmlformats.org/officeDocument/2006/relationships/hyperlink" Target="https://parcdeschute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app.goo.gl/7qS2EV9EaGAqjowx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aEnfcZAQb8" TargetMode="External"/><Relationship Id="rId2" Type="http://schemas.openxmlformats.org/officeDocument/2006/relationships/hyperlink" Target="https://parcsregionaux.org/parc/parc-regional-du-lac-taurea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s.app.goo.gl/EZ7mt5NYT1Dz7nF6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814EE-9C9F-1CC3-12DB-F9D24FFF00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Matawinie – Voyage de randonnée – Été 2025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64C5DB9-3E62-CFE8-5888-EC434EFF79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Séance d’information</a:t>
            </a:r>
          </a:p>
          <a:p>
            <a:r>
              <a:rPr lang="fr-CA" dirty="0"/>
              <a:t>17 octobre 2024</a:t>
            </a:r>
          </a:p>
          <a:p>
            <a:r>
              <a:rPr lang="fr-CA" dirty="0"/>
              <a:t>Étienne Désy-Massé</a:t>
            </a:r>
          </a:p>
        </p:txBody>
      </p:sp>
    </p:spTree>
    <p:extLst>
      <p:ext uri="{BB962C8B-B14F-4D97-AF65-F5344CB8AC3E}">
        <p14:creationId xmlns:p14="http://schemas.microsoft.com/office/powerpoint/2010/main" val="735351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69619-2BC0-55C1-CEF7-FE20DEF99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3 – 11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E2440B90-F048-9C5A-509B-19461EDC5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9812" y="1754251"/>
            <a:ext cx="6281738" cy="32109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A" sz="2400" dirty="0"/>
              <a:t>Journée complète de randonnée au Parc régional des Sept-Chutes (</a:t>
            </a:r>
            <a:r>
              <a:rPr lang="fr-CA" sz="2400" dirty="0">
                <a:hlinkClick r:id="rId2"/>
              </a:rPr>
              <a:t>site officiel</a:t>
            </a:r>
            <a:r>
              <a:rPr lang="fr-CA" sz="2400" dirty="0"/>
              <a:t>)</a:t>
            </a:r>
          </a:p>
          <a:p>
            <a:pPr marL="0" indent="0" algn="just">
              <a:buNone/>
            </a:pPr>
            <a:r>
              <a:rPr lang="fr-CA" sz="2400" dirty="0">
                <a:hlinkClick r:id="rId3"/>
              </a:rPr>
              <a:t>Vidéo promotionnelle</a:t>
            </a:r>
            <a:endParaRPr lang="fr-CA" sz="2400" dirty="0"/>
          </a:p>
          <a:p>
            <a:pPr marL="0" indent="0" algn="just">
              <a:buNone/>
            </a:pPr>
            <a:r>
              <a:rPr lang="fr-CA" sz="2400" dirty="0"/>
              <a:t>Avant-midi à 9h30 : Rendez-vous au poste d’accueil du parc régional des Sept-Chutes (</a:t>
            </a:r>
            <a:r>
              <a:rPr lang="fr-CA" sz="2400" dirty="0">
                <a:hlinkClick r:id="rId4"/>
              </a:rPr>
              <a:t>emplacement Google Maps</a:t>
            </a:r>
            <a:r>
              <a:rPr lang="fr-CA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4944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871892-91F6-133A-AD85-CB3026FBD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4 – 12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2211E41-6952-8379-5779-2ABA8121A517}"/>
              </a:ext>
            </a:extLst>
          </p:cNvPr>
          <p:cNvSpPr txBox="1">
            <a:spLocks/>
          </p:cNvSpPr>
          <p:nvPr/>
        </p:nvSpPr>
        <p:spPr>
          <a:xfrm>
            <a:off x="5099812" y="1754251"/>
            <a:ext cx="6281738" cy="32109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Journée complète de randonnée au Sentier national de la Matawinie (</a:t>
            </a:r>
            <a:r>
              <a:rPr lang="fr-CA" sz="2400" dirty="0">
                <a:hlinkClick r:id="rId2"/>
              </a:rPr>
              <a:t>Matawinie Sud</a:t>
            </a:r>
            <a:r>
              <a:rPr lang="fr-CA" sz="2400" dirty="0"/>
              <a:t> ; </a:t>
            </a:r>
            <a:r>
              <a:rPr lang="fr-CA" sz="2400" dirty="0">
                <a:hlinkClick r:id="rId3"/>
              </a:rPr>
              <a:t>Matawinie Nord</a:t>
            </a:r>
            <a:r>
              <a:rPr lang="fr-CA" sz="2400" dirty="0"/>
              <a:t>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>
                <a:hlinkClick r:id="rId4"/>
              </a:rPr>
              <a:t>Vidéo promotionnelle</a:t>
            </a:r>
            <a:endParaRPr lang="fr-CA" sz="24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Avant-midi à 9h00 : Rendez-vous à l’entrée du sentier de Matawinie Sud (</a:t>
            </a:r>
            <a:r>
              <a:rPr lang="fr-CA" sz="2400" dirty="0">
                <a:hlinkClick r:id="rId5"/>
              </a:rPr>
              <a:t>emplacement Google Maps</a:t>
            </a:r>
            <a:r>
              <a:rPr lang="fr-CA" sz="2400" dirty="0"/>
              <a:t>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5A63F1-E883-770D-6F3D-CD799ED71113}"/>
              </a:ext>
            </a:extLst>
          </p:cNvPr>
          <p:cNvSpPr txBox="1"/>
          <p:nvPr/>
        </p:nvSpPr>
        <p:spPr>
          <a:xfrm>
            <a:off x="2712720" y="5230367"/>
            <a:ext cx="6766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dirty="0"/>
              <a:t>Défi possible : Traversée complète du Sentier national de la Matawinie (environ 19 km).</a:t>
            </a:r>
          </a:p>
          <a:p>
            <a:pPr algn="just"/>
            <a:r>
              <a:rPr lang="fr-CA" dirty="0"/>
              <a:t>Laisser au moins une voiture à l’entrée Sud (</a:t>
            </a:r>
            <a:r>
              <a:rPr lang="fr-CA" dirty="0">
                <a:hlinkClick r:id="rId5"/>
              </a:rPr>
              <a:t>emplacement</a:t>
            </a:r>
            <a:r>
              <a:rPr lang="fr-CA" dirty="0"/>
              <a:t>) et une autre à l’entrée Nord (stationnement à droite de celui du parc régional des Sept-Chutes). </a:t>
            </a:r>
          </a:p>
        </p:txBody>
      </p:sp>
    </p:spTree>
    <p:extLst>
      <p:ext uri="{BB962C8B-B14F-4D97-AF65-F5344CB8AC3E}">
        <p14:creationId xmlns:p14="http://schemas.microsoft.com/office/powerpoint/2010/main" val="3121091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7928D-5F10-382E-667B-154699FAF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5 – 13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AE54A5B-534C-4F22-9EE0-5C844D3D7F3C}"/>
              </a:ext>
            </a:extLst>
          </p:cNvPr>
          <p:cNvSpPr txBox="1">
            <a:spLocks/>
          </p:cNvSpPr>
          <p:nvPr/>
        </p:nvSpPr>
        <p:spPr>
          <a:xfrm>
            <a:off x="4971796" y="1997762"/>
            <a:ext cx="6650228" cy="28086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Journée complète de randonnée au parc régional de la Forêt </a:t>
            </a:r>
            <a:r>
              <a:rPr lang="fr-CA" sz="2400" dirty="0" err="1"/>
              <a:t>Ouareau</a:t>
            </a:r>
            <a:r>
              <a:rPr lang="fr-CA" sz="2400" dirty="0"/>
              <a:t> (</a:t>
            </a:r>
            <a:r>
              <a:rPr lang="fr-CA" sz="2400" dirty="0">
                <a:hlinkClick r:id="rId2"/>
              </a:rPr>
              <a:t>Site officiel</a:t>
            </a:r>
            <a:r>
              <a:rPr lang="fr-CA" sz="2400" dirty="0"/>
              <a:t>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Rendez-vous à 9h AM : Lieu de rencontre à fixer (</a:t>
            </a:r>
            <a:r>
              <a:rPr lang="fr-CA" sz="2400" dirty="0">
                <a:hlinkClick r:id="rId3"/>
              </a:rPr>
              <a:t>secteur du Massif</a:t>
            </a:r>
            <a:r>
              <a:rPr lang="fr-CA" sz="2400" dirty="0"/>
              <a:t> ou de </a:t>
            </a:r>
            <a:r>
              <a:rPr lang="fr-CA" sz="2400" dirty="0">
                <a:hlinkClick r:id="rId4"/>
              </a:rPr>
              <a:t>Grande-Vallée</a:t>
            </a:r>
            <a:r>
              <a:rPr lang="fr-CA" sz="2400" dirty="0"/>
              <a:t>) selon les trajets décidés.</a:t>
            </a:r>
          </a:p>
        </p:txBody>
      </p:sp>
    </p:spTree>
    <p:extLst>
      <p:ext uri="{BB962C8B-B14F-4D97-AF65-F5344CB8AC3E}">
        <p14:creationId xmlns:p14="http://schemas.microsoft.com/office/powerpoint/2010/main" val="3009049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7928D-5F10-382E-667B-154699FAF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6 – 14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AE54A5B-534C-4F22-9EE0-5C844D3D7F3C}"/>
              </a:ext>
            </a:extLst>
          </p:cNvPr>
          <p:cNvSpPr txBox="1">
            <a:spLocks/>
          </p:cNvSpPr>
          <p:nvPr/>
        </p:nvSpPr>
        <p:spPr>
          <a:xfrm>
            <a:off x="4963922" y="1140690"/>
            <a:ext cx="6650228" cy="2217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Journée complète de randonnée au Sentier national des Contreforts (</a:t>
            </a:r>
            <a:r>
              <a:rPr lang="fr-CA" sz="2400" dirty="0">
                <a:hlinkClick r:id="rId2"/>
              </a:rPr>
              <a:t>carte des sentiers</a:t>
            </a:r>
            <a:r>
              <a:rPr lang="fr-CA" sz="2400" dirty="0"/>
              <a:t>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Avant-midi à 9h00 : Rendez-vous à l’entrée Est du sentier (</a:t>
            </a:r>
            <a:r>
              <a:rPr lang="fr-CA" sz="2400" dirty="0">
                <a:hlinkClick r:id="rId3"/>
              </a:rPr>
              <a:t>emplacement Google Maps</a:t>
            </a:r>
            <a:r>
              <a:rPr lang="fr-CA" sz="2400" dirty="0"/>
              <a:t>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FE94FCA-085F-B783-C21D-378A614BC06D}"/>
              </a:ext>
            </a:extLst>
          </p:cNvPr>
          <p:cNvSpPr txBox="1"/>
          <p:nvPr/>
        </p:nvSpPr>
        <p:spPr>
          <a:xfrm>
            <a:off x="2712720" y="5394959"/>
            <a:ext cx="6766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dirty="0"/>
              <a:t>Défi possible : Traversée complète du Sentier national des Contreforts (environ 27 km).</a:t>
            </a:r>
          </a:p>
          <a:p>
            <a:pPr algn="just"/>
            <a:r>
              <a:rPr lang="fr-CA" dirty="0"/>
              <a:t>Laisser au moins une voiture à l’</a:t>
            </a:r>
            <a:r>
              <a:rPr lang="fr-CA" dirty="0">
                <a:hlinkClick r:id="rId3"/>
              </a:rPr>
              <a:t>entrée Est (Saint-Côme) </a:t>
            </a:r>
            <a:r>
              <a:rPr lang="fr-CA" dirty="0"/>
              <a:t>et une autre à </a:t>
            </a:r>
            <a:r>
              <a:rPr lang="fr-CA" dirty="0">
                <a:hlinkClick r:id="rId4"/>
              </a:rPr>
              <a:t>l’entrée Ouest</a:t>
            </a:r>
            <a:r>
              <a:rPr lang="fr-CA" dirty="0"/>
              <a:t> (Notre-Dame-de-la-Merci).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EEBB1A8-73F4-9DD5-37E5-4902C2D7B87A}"/>
              </a:ext>
            </a:extLst>
          </p:cNvPr>
          <p:cNvSpPr txBox="1"/>
          <p:nvPr/>
        </p:nvSpPr>
        <p:spPr>
          <a:xfrm>
            <a:off x="4608576" y="3499689"/>
            <a:ext cx="7360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sz="2000" dirty="0"/>
              <a:t>Possibilité de faire des trajets entre l’entrée Est et un stationnement secondaire 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CA" sz="2000" dirty="0"/>
              <a:t>Stationnement secondaire 1 (</a:t>
            </a:r>
            <a:r>
              <a:rPr lang="fr-CA" sz="2000" dirty="0">
                <a:hlinkClick r:id="rId5"/>
              </a:rPr>
              <a:t>emplacement</a:t>
            </a:r>
            <a:r>
              <a:rPr lang="fr-CA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5856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7928D-5F10-382E-667B-154699FAF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7 – 15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1AE54A5B-534C-4F22-9EE0-5C844D3D7F3C}"/>
              </a:ext>
            </a:extLst>
          </p:cNvPr>
          <p:cNvSpPr txBox="1">
            <a:spLocks/>
          </p:cNvSpPr>
          <p:nvPr/>
        </p:nvSpPr>
        <p:spPr>
          <a:xfrm>
            <a:off x="5005141" y="2185415"/>
            <a:ext cx="6531471" cy="24564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Journée libre (visite, randonnée à une place de son choix ou repos)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Souper de groupe (endroit à déterminer selon le nombre de personnes participantes)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Journée utilisée en cas de report d’une sortie à cause de très mauvaises conditions météorologiques</a:t>
            </a:r>
          </a:p>
        </p:txBody>
      </p:sp>
    </p:spTree>
    <p:extLst>
      <p:ext uri="{BB962C8B-B14F-4D97-AF65-F5344CB8AC3E}">
        <p14:creationId xmlns:p14="http://schemas.microsoft.com/office/powerpoint/2010/main" val="3610909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0F4A9F-3472-5196-4312-81A17E3EF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8 – 16 août 2024 - Programme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C9080554-B4BB-CC02-BFC1-C43DF56A9440}"/>
              </a:ext>
            </a:extLst>
          </p:cNvPr>
          <p:cNvSpPr txBox="1">
            <a:spLocks/>
          </p:cNvSpPr>
          <p:nvPr/>
        </p:nvSpPr>
        <p:spPr>
          <a:xfrm>
            <a:off x="4873752" y="1536192"/>
            <a:ext cx="6822694" cy="3474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Avant-midi de randonnée au Parc régional de la Chute-à-Bull (</a:t>
            </a:r>
            <a:r>
              <a:rPr lang="fr-CA" sz="2400" dirty="0">
                <a:hlinkClick r:id="rId2"/>
              </a:rPr>
              <a:t>site officiel</a:t>
            </a:r>
            <a:r>
              <a:rPr lang="fr-CA" sz="2400" dirty="0"/>
              <a:t>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>
                <a:hlinkClick r:id="rId3"/>
              </a:rPr>
              <a:t>Vidéo promotionnelle</a:t>
            </a:r>
            <a:endParaRPr lang="fr-CA" sz="2400" dirty="0"/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Avant-midi à 9h30 : Rendez-vous au poste d’accueil du parc (</a:t>
            </a:r>
            <a:r>
              <a:rPr lang="fr-CA" sz="2400" dirty="0">
                <a:hlinkClick r:id="rId4"/>
              </a:rPr>
              <a:t>emplacement Google </a:t>
            </a:r>
            <a:r>
              <a:rPr lang="fr-CA" sz="2400" dirty="0" err="1">
                <a:hlinkClick r:id="rId4"/>
              </a:rPr>
              <a:t>Maps</a:t>
            </a:r>
            <a:r>
              <a:rPr lang="fr-CA" sz="2400" dirty="0"/>
              <a:t>)</a:t>
            </a:r>
          </a:p>
          <a:p>
            <a:pPr marL="0" indent="0" algn="just">
              <a:buFont typeface="Wingdings" panose="05000000000000000000" pitchFamily="2" charset="2"/>
              <a:buNone/>
            </a:pPr>
            <a:r>
              <a:rPr lang="fr-CA" sz="2400" dirty="0"/>
              <a:t>Après la randonnée : Fin du voyage et retour à Gatineau / Ottawa</a:t>
            </a:r>
          </a:p>
        </p:txBody>
      </p:sp>
    </p:spTree>
    <p:extLst>
      <p:ext uri="{BB962C8B-B14F-4D97-AF65-F5344CB8AC3E}">
        <p14:creationId xmlns:p14="http://schemas.microsoft.com/office/powerpoint/2010/main" val="2909658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DB13DD-5886-DDAD-22EC-0010FF62B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Hébergement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AA41E9-A787-822B-DB49-2E7A097AF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840" y="598189"/>
            <a:ext cx="6704745" cy="56616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CA" sz="2000" dirty="0"/>
              <a:t>Stratégie recommandée : Réserver une seule place d’hébergement pour toute la semaine.</a:t>
            </a:r>
          </a:p>
          <a:p>
            <a:pPr marL="0" indent="0">
              <a:buNone/>
            </a:pPr>
            <a:r>
              <a:rPr lang="fr-CA" sz="2000" dirty="0">
                <a:hlinkClick r:id="rId2"/>
              </a:rPr>
              <a:t>Tourisme Lanaudière – Hébergement</a:t>
            </a:r>
            <a:endParaRPr lang="fr-CA" sz="2000" dirty="0"/>
          </a:p>
          <a:p>
            <a:pPr marL="0" indent="0">
              <a:buNone/>
            </a:pPr>
            <a:r>
              <a:rPr lang="fr-CA" sz="2000" dirty="0">
                <a:hlinkClick r:id="rId3"/>
              </a:rPr>
              <a:t>Parcs régionaux MRC Matawinie - Hébergement</a:t>
            </a: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Municipalités recommandées :</a:t>
            </a:r>
          </a:p>
          <a:p>
            <a:pPr algn="just"/>
            <a:r>
              <a:rPr lang="fr-CA" sz="2000" dirty="0"/>
              <a:t>Saint-Côme</a:t>
            </a:r>
          </a:p>
          <a:p>
            <a:pPr algn="just"/>
            <a:r>
              <a:rPr lang="fr-CA" sz="2000" dirty="0" err="1"/>
              <a:t>Sainte-Émilie-de-l’Énergie</a:t>
            </a:r>
            <a:endParaRPr lang="fr-CA" sz="2000" dirty="0"/>
          </a:p>
          <a:p>
            <a:pPr algn="just"/>
            <a:r>
              <a:rPr lang="fr-CA" sz="2000" dirty="0"/>
              <a:t>Saint-Zénon</a:t>
            </a:r>
          </a:p>
          <a:p>
            <a:pPr algn="just"/>
            <a:r>
              <a:rPr lang="fr-CA" sz="2000" dirty="0"/>
              <a:t>Saint-Jean-de-Matha</a:t>
            </a:r>
          </a:p>
          <a:p>
            <a:pPr algn="just"/>
            <a:r>
              <a:rPr lang="fr-CA" sz="2000" dirty="0"/>
              <a:t>Saint-Damien</a:t>
            </a:r>
          </a:p>
          <a:p>
            <a:pPr algn="just"/>
            <a:r>
              <a:rPr lang="fr-CA" sz="2000" dirty="0"/>
              <a:t>Sainte-Béatrix</a:t>
            </a:r>
          </a:p>
          <a:p>
            <a:pPr algn="just"/>
            <a:r>
              <a:rPr lang="fr-CA" sz="2000" dirty="0"/>
              <a:t>Saint-Alphonse-de-Rodriguez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E2380C-9770-202D-8969-42D98F82FB65}"/>
              </a:ext>
            </a:extLst>
          </p:cNvPr>
          <p:cNvSpPr txBox="1"/>
          <p:nvPr/>
        </p:nvSpPr>
        <p:spPr>
          <a:xfrm>
            <a:off x="768096" y="448056"/>
            <a:ext cx="3619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dirty="0"/>
              <a:t>Important : Chaque personne participante est responsable de son hébergement.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E4FDF5E-E01C-194F-FB83-0BF65800DEB8}"/>
              </a:ext>
            </a:extLst>
          </p:cNvPr>
          <p:cNvSpPr txBox="1"/>
          <p:nvPr/>
        </p:nvSpPr>
        <p:spPr>
          <a:xfrm>
            <a:off x="1200641" y="5336481"/>
            <a:ext cx="30878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dirty="0"/>
              <a:t>Je peux aider des personnes à trouver un(e) ou des cochambreur(se)s pour l’hébergement.</a:t>
            </a:r>
          </a:p>
        </p:txBody>
      </p:sp>
    </p:spTree>
    <p:extLst>
      <p:ext uri="{BB962C8B-B14F-4D97-AF65-F5344CB8AC3E}">
        <p14:creationId xmlns:p14="http://schemas.microsoft.com/office/powerpoint/2010/main" val="656207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F94344-270C-F76C-7B5B-9A3FAF39C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607" y="2298747"/>
            <a:ext cx="3802241" cy="2587835"/>
          </a:xfrm>
        </p:spPr>
        <p:txBody>
          <a:bodyPr>
            <a:normAutofit/>
          </a:bodyPr>
          <a:lstStyle/>
          <a:p>
            <a:r>
              <a:rPr lang="fr-CA" sz="3200" dirty="0"/>
              <a:t>Restauration, nourriture et activités intérieures (en cas de mauvaise météo)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2652B6-75F5-A73A-9ED5-73A10B11A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7943" y="2298747"/>
            <a:ext cx="5488593" cy="2260506"/>
          </a:xfrm>
        </p:spPr>
        <p:txBody>
          <a:bodyPr>
            <a:normAutofit/>
          </a:bodyPr>
          <a:lstStyle/>
          <a:p>
            <a:pPr algn="just"/>
            <a:r>
              <a:rPr lang="fr-CA" sz="2400" dirty="0">
                <a:hlinkClick r:id="rId2"/>
              </a:rPr>
              <a:t>Tourisme Lanaudière – Restaurants</a:t>
            </a:r>
            <a:endParaRPr lang="fr-CA" sz="2400" dirty="0"/>
          </a:p>
          <a:p>
            <a:pPr algn="just"/>
            <a:r>
              <a:rPr lang="fr-CA" sz="2400" dirty="0"/>
              <a:t>Randonnées : Chaque personne est responsable de son dîner.</a:t>
            </a:r>
          </a:p>
          <a:p>
            <a:pPr algn="just"/>
            <a:r>
              <a:rPr lang="fr-CA" sz="2400" dirty="0">
                <a:hlinkClick r:id="rId3"/>
              </a:rPr>
              <a:t>Tourisme Lanaudière – Activités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029899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DBC73-49AD-F4FA-459C-AE034B03D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Chef(</a:t>
            </a:r>
            <a:r>
              <a:rPr lang="fr-CA" dirty="0" err="1"/>
              <a:t>fe</a:t>
            </a:r>
            <a:r>
              <a:rPr lang="fr-CA" dirty="0"/>
              <a:t>)s de file recherché(e)s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035FC7-334A-A99C-DD44-9AE067319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3169" y="1252745"/>
            <a:ext cx="7031736" cy="4206223"/>
          </a:xfrm>
        </p:spPr>
        <p:txBody>
          <a:bodyPr>
            <a:normAutofit lnSpcReduction="10000"/>
          </a:bodyPr>
          <a:lstStyle/>
          <a:p>
            <a:pPr algn="just"/>
            <a:r>
              <a:rPr lang="fr-CA" sz="2000" dirty="0"/>
              <a:t>Responsables de sous-groupes pour la semaine</a:t>
            </a:r>
          </a:p>
          <a:p>
            <a:pPr algn="just"/>
            <a:r>
              <a:rPr lang="fr-CA" sz="2000" dirty="0"/>
              <a:t>Communication avec les membres des sous-groupes</a:t>
            </a:r>
          </a:p>
          <a:p>
            <a:pPr algn="just"/>
            <a:r>
              <a:rPr lang="fr-CA" sz="2000" dirty="0"/>
              <a:t>Planification des trajets avec leurs sous-groupes</a:t>
            </a:r>
          </a:p>
          <a:p>
            <a:pPr algn="just"/>
            <a:r>
              <a:rPr lang="fr-CA" sz="2000" dirty="0"/>
              <a:t>Communication avec Étienne en cas d’urgence</a:t>
            </a:r>
          </a:p>
          <a:p>
            <a:pPr algn="just"/>
            <a:r>
              <a:rPr lang="fr-CA" sz="2000" dirty="0"/>
              <a:t>Rencontre quotidienne avec Étienne en fin de journée pour la logistique du lendemain (à distance ou en présentiel)</a:t>
            </a:r>
          </a:p>
          <a:p>
            <a:pPr algn="just"/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Intéressé(e)? Svp faire part de votre intérêt à Étienne (</a:t>
            </a:r>
            <a:r>
              <a:rPr lang="fr-CA" sz="2000" dirty="0">
                <a:hlinkClick r:id="rId2"/>
              </a:rPr>
              <a:t>desymasse@yahoo.ca</a:t>
            </a:r>
            <a:r>
              <a:rPr lang="fr-CA" sz="20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361565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5BB38A-3E9E-BAAA-188C-4D87693EF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Pour s’inscrire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288D21-778C-DC8E-9DB6-5D0A8651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411" y="2609910"/>
            <a:ext cx="5843824" cy="163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dirty="0"/>
              <a:t>Date limite : 29 novembre 2024</a:t>
            </a:r>
          </a:p>
          <a:p>
            <a:pPr marL="0" indent="0">
              <a:buNone/>
            </a:pPr>
            <a:r>
              <a:rPr lang="fr-CA" sz="2400" dirty="0"/>
              <a:t>Remplir le formulaire d’inscription : </a:t>
            </a:r>
            <a:r>
              <a:rPr lang="fr-CA" sz="2400" dirty="0">
                <a:hlinkClick r:id="rId2"/>
              </a:rPr>
              <a:t>https://forms.gle/Nf88U1LeKzsjsWMx7</a:t>
            </a:r>
            <a:r>
              <a:rPr lang="fr-CA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46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8F653A-5DBB-D619-486D-7C53973C0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Matawinie</a:t>
            </a:r>
            <a:endParaRPr lang="fr-CA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C6EE5F1-9B2E-1121-9BDA-804537552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3419" y="1761416"/>
            <a:ext cx="7168896" cy="3044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dirty="0"/>
              <a:t>À environ 3 heures de route de Gatineau / Ottawa</a:t>
            </a:r>
          </a:p>
          <a:p>
            <a:pPr marL="0" indent="0">
              <a:buNone/>
            </a:pPr>
            <a:r>
              <a:rPr lang="fr-CA" sz="2400" dirty="0"/>
              <a:t>MRC de la Lanaudière (</a:t>
            </a:r>
            <a:r>
              <a:rPr lang="fr-CA" sz="2400" dirty="0">
                <a:hlinkClick r:id="rId2"/>
              </a:rPr>
              <a:t>site officiel</a:t>
            </a:r>
            <a:r>
              <a:rPr lang="fr-CA" sz="2400" dirty="0"/>
              <a:t>)</a:t>
            </a:r>
          </a:p>
          <a:p>
            <a:pPr marL="0" indent="0">
              <a:buNone/>
            </a:pPr>
            <a:r>
              <a:rPr lang="fr-CA" sz="2400" dirty="0"/>
              <a:t>Territoire de la Matawinie (</a:t>
            </a:r>
            <a:r>
              <a:rPr lang="fr-CA" sz="2400" dirty="0">
                <a:hlinkClick r:id="rId3"/>
              </a:rPr>
              <a:t>Google Maps</a:t>
            </a:r>
            <a:r>
              <a:rPr lang="fr-CA" sz="2400" dirty="0"/>
              <a:t>)</a:t>
            </a:r>
          </a:p>
          <a:p>
            <a:pPr marL="0" indent="0">
              <a:buNone/>
            </a:pPr>
            <a:r>
              <a:rPr lang="fr-CA" sz="2400" dirty="0">
                <a:hlinkClick r:id="rId4"/>
              </a:rPr>
              <a:t>Cartographie interactive de la Matawinie</a:t>
            </a:r>
            <a:endParaRPr lang="fr-CA" sz="2400" dirty="0"/>
          </a:p>
          <a:p>
            <a:pPr marL="0" indent="0">
              <a:buNone/>
            </a:pPr>
            <a:r>
              <a:rPr lang="fr-CA" sz="2400" dirty="0"/>
              <a:t>Vidéo : </a:t>
            </a:r>
            <a:r>
              <a:rPr lang="fr-CA" sz="2400" dirty="0">
                <a:hlinkClick r:id="rId5"/>
              </a:rPr>
              <a:t>Découvrez la Matawinie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587721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F1CAF4-979F-628F-BB4C-CE829D0B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Questions et commentaires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8C74452-6745-9C9E-107E-7C59AE377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0328" y="2267720"/>
            <a:ext cx="6831954" cy="2322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 sz="2400" dirty="0"/>
              <a:t>Pour me rejoindre :</a:t>
            </a:r>
          </a:p>
          <a:p>
            <a:r>
              <a:rPr lang="fr-CA" sz="2400" dirty="0"/>
              <a:t>Courriel (moyen préféré de communication) : </a:t>
            </a:r>
            <a:r>
              <a:rPr lang="fr-CA" sz="2400" dirty="0">
                <a:hlinkClick r:id="rId2"/>
              </a:rPr>
              <a:t>desymasse@yahoo.ca</a:t>
            </a:r>
            <a:endParaRPr lang="fr-CA" sz="2400" dirty="0"/>
          </a:p>
          <a:p>
            <a:r>
              <a:rPr lang="fr-CA" sz="2400" dirty="0"/>
              <a:t>Téléphone : 514-622-9438</a:t>
            </a:r>
          </a:p>
        </p:txBody>
      </p:sp>
    </p:spTree>
    <p:extLst>
      <p:ext uri="{BB962C8B-B14F-4D97-AF65-F5344CB8AC3E}">
        <p14:creationId xmlns:p14="http://schemas.microsoft.com/office/powerpoint/2010/main" val="2882294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6C86AE-EA67-668D-D076-1B69BBE1D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Matawinie – Un terrain de jeu pour la randonnée pédestre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EB66B4-3F32-5155-5DC2-5F7A10862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855" y="824874"/>
            <a:ext cx="6686457" cy="52082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CA" sz="2400" dirty="0"/>
              <a:t>Lieux notables de randonnée pédestre (</a:t>
            </a:r>
            <a:r>
              <a:rPr lang="fr-CA" sz="2400" dirty="0">
                <a:hlinkClick r:id="rId2"/>
              </a:rPr>
              <a:t>pour en savoir plus</a:t>
            </a:r>
            <a:r>
              <a:rPr lang="fr-CA" sz="2400" dirty="0"/>
              <a:t>) :</a:t>
            </a:r>
          </a:p>
          <a:p>
            <a:r>
              <a:rPr lang="fr-CA" sz="2400" dirty="0">
                <a:hlinkClick r:id="rId3"/>
              </a:rPr>
              <a:t>Sentiers à Saint-Donat</a:t>
            </a:r>
            <a:endParaRPr lang="fr-CA" sz="2400" dirty="0"/>
          </a:p>
          <a:p>
            <a:r>
              <a:rPr lang="fr-CA" sz="2400" dirty="0">
                <a:hlinkClick r:id="rId4"/>
              </a:rPr>
              <a:t>Parc régional de la Forêt </a:t>
            </a:r>
            <a:r>
              <a:rPr lang="fr-CA" sz="2400" dirty="0" err="1">
                <a:hlinkClick r:id="rId4"/>
              </a:rPr>
              <a:t>Ouareau</a:t>
            </a:r>
            <a:endParaRPr lang="fr-CA" sz="2400" dirty="0"/>
          </a:p>
          <a:p>
            <a:r>
              <a:rPr lang="fr-CA" sz="2400" dirty="0">
                <a:hlinkClick r:id="rId5"/>
              </a:rPr>
              <a:t>Parc régional des Sept-Chutes</a:t>
            </a:r>
            <a:endParaRPr lang="fr-CA" sz="2400" dirty="0"/>
          </a:p>
          <a:p>
            <a:r>
              <a:rPr lang="fr-CA" sz="2400" dirty="0">
                <a:hlinkClick r:id="rId6"/>
              </a:rPr>
              <a:t>Parc régional du Lac Taureau</a:t>
            </a:r>
            <a:endParaRPr lang="fr-CA" sz="2400" dirty="0"/>
          </a:p>
          <a:p>
            <a:r>
              <a:rPr lang="fr-CA" sz="2400" dirty="0">
                <a:hlinkClick r:id="rId7"/>
              </a:rPr>
              <a:t>Parc des Chutes Monte à Peine et des Dalles</a:t>
            </a:r>
            <a:endParaRPr lang="fr-CA" sz="2400" dirty="0"/>
          </a:p>
          <a:p>
            <a:r>
              <a:rPr lang="fr-CA" sz="2400" dirty="0">
                <a:hlinkClick r:id="rId8"/>
              </a:rPr>
              <a:t>Parc régional de la Chute-à-Bull</a:t>
            </a:r>
            <a:endParaRPr lang="fr-CA" sz="2400" dirty="0"/>
          </a:p>
          <a:p>
            <a:r>
              <a:rPr lang="fr-CA" sz="2400" dirty="0">
                <a:hlinkClick r:id="rId9"/>
              </a:rPr>
              <a:t>Sentier national en Lanaudière</a:t>
            </a:r>
            <a:endParaRPr lang="fr-CA" sz="2400" dirty="0"/>
          </a:p>
          <a:p>
            <a:r>
              <a:rPr lang="fr-CA" sz="2400" dirty="0"/>
              <a:t>Autres sentiers (Matawinie ou MRC à proximité) : consulter </a:t>
            </a:r>
            <a:r>
              <a:rPr lang="fr-CA" sz="2400" dirty="0">
                <a:hlinkClick r:id="rId10"/>
              </a:rPr>
              <a:t>Balise Québec</a:t>
            </a: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139833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40C2A-0074-DE88-A697-0B4AC98CE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Mon lien avec la Matawinie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0709E0-0252-E8B6-7A0A-7F36867D1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6423" y="2464316"/>
            <a:ext cx="6759422" cy="1929367"/>
          </a:xfrm>
        </p:spPr>
        <p:txBody>
          <a:bodyPr>
            <a:normAutofit lnSpcReduction="10000"/>
          </a:bodyPr>
          <a:lstStyle/>
          <a:p>
            <a:pPr algn="just"/>
            <a:r>
              <a:rPr lang="fr-CA" sz="2400" dirty="0"/>
              <a:t>Mes parents y louaient un chalet à chaque automne / hiver pendant des années.</a:t>
            </a:r>
          </a:p>
          <a:p>
            <a:pPr algn="just"/>
            <a:r>
              <a:rPr lang="fr-CA" sz="2400" dirty="0"/>
              <a:t>Beaucoup d’excursions différentes et très bonne connaissance du territoire.</a:t>
            </a:r>
          </a:p>
        </p:txBody>
      </p:sp>
    </p:spTree>
    <p:extLst>
      <p:ext uri="{BB962C8B-B14F-4D97-AF65-F5344CB8AC3E}">
        <p14:creationId xmlns:p14="http://schemas.microsoft.com/office/powerpoint/2010/main" val="3105592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9E1CD-39C0-DE6D-CA74-CFF28711C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Dates du voyage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FCD2BF-1537-C02D-993D-6847097D9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9745" y="2260622"/>
            <a:ext cx="6902032" cy="23367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fr-CA" sz="2400" dirty="0"/>
              <a:t>Samedi 9 août 2025 - samedi 16 août 2025</a:t>
            </a:r>
          </a:p>
          <a:p>
            <a:pPr algn="just"/>
            <a:r>
              <a:rPr lang="fr-CA" sz="2400" dirty="0"/>
              <a:t>Voyagement avec sa voiture personnelle (covoiturage fortement recommandé)</a:t>
            </a:r>
          </a:p>
          <a:p>
            <a:pPr algn="just"/>
            <a:r>
              <a:rPr lang="fr-CA" sz="2400" dirty="0"/>
              <a:t>Réservations des lieux d’hébergement à la charge des personnes participantes </a:t>
            </a:r>
          </a:p>
        </p:txBody>
      </p:sp>
    </p:spTree>
    <p:extLst>
      <p:ext uri="{BB962C8B-B14F-4D97-AF65-F5344CB8AC3E}">
        <p14:creationId xmlns:p14="http://schemas.microsoft.com/office/powerpoint/2010/main" val="102998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D9EC0-BE51-8F45-E88F-1FC8B4744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Programme du voyage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29FA87-7360-89F9-46B1-F3ECF3E4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3440" y="292608"/>
            <a:ext cx="7242048" cy="62727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fr-CA" dirty="0"/>
              <a:t>Jour 1 - Samedi 9 août 2025 : Courte randonnée préparatoire en après-midi au Parc des Chutes Monte à Peine et des Dalles.</a:t>
            </a:r>
          </a:p>
          <a:p>
            <a:pPr marL="0" indent="0" algn="just">
              <a:buNone/>
            </a:pPr>
            <a:r>
              <a:rPr lang="fr-CA" dirty="0"/>
              <a:t>Jour 2 – Dimanche 10 août 2025 : Randonnée au parc régional du Lac Taureau.</a:t>
            </a:r>
          </a:p>
          <a:p>
            <a:pPr marL="0" indent="0" algn="just">
              <a:buNone/>
            </a:pPr>
            <a:r>
              <a:rPr lang="fr-CA" dirty="0"/>
              <a:t>Jour 3 – Lundi 11 août 2025 : Randonnée au Parc régional des Sept-Chutes</a:t>
            </a:r>
          </a:p>
          <a:p>
            <a:pPr marL="0" indent="0" algn="just">
              <a:buNone/>
            </a:pPr>
            <a:r>
              <a:rPr lang="fr-CA" dirty="0"/>
              <a:t>Jour 4 – Mardi 12 août 2025 : Randonnée au Sentier national de la Matawinie Nord et Sud</a:t>
            </a:r>
          </a:p>
          <a:p>
            <a:pPr marL="0" indent="0" algn="just">
              <a:buNone/>
            </a:pPr>
            <a:r>
              <a:rPr lang="fr-CA" dirty="0"/>
              <a:t>Jour 5 – Mercredi 13 août 2025 : Randonnée au Parc régional de la Forêt </a:t>
            </a:r>
            <a:r>
              <a:rPr lang="fr-CA" dirty="0" err="1"/>
              <a:t>Ouareau</a:t>
            </a:r>
            <a:endParaRPr lang="fr-CA" dirty="0"/>
          </a:p>
          <a:p>
            <a:pPr marL="0" indent="0" algn="just">
              <a:buNone/>
            </a:pPr>
            <a:r>
              <a:rPr lang="fr-CA" dirty="0"/>
              <a:t>Jour 6 – Jeudi 14 août 2025 : Randonnée au Sentier national des Contreforts</a:t>
            </a:r>
          </a:p>
          <a:p>
            <a:pPr marL="0" indent="0" algn="just">
              <a:buNone/>
            </a:pPr>
            <a:r>
              <a:rPr lang="fr-CA" dirty="0"/>
              <a:t>Jour 7 – Vendredi 15 août 2025 : Journée libre de visite ou de randonnée (elle sera utilisée si une journée de randonnée est reportée à cause de conditions météorologiques trop mauvaises) et souper de groupe</a:t>
            </a:r>
          </a:p>
          <a:p>
            <a:pPr marL="0" indent="0" algn="just">
              <a:buNone/>
            </a:pPr>
            <a:r>
              <a:rPr lang="fr-CA" dirty="0"/>
              <a:t>Jour 8 – Samedi 16 août 2025 : Courte randonnée matinale au Parc régional de la Chute-à-Bull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0F0A7A1-DE74-F4CE-2DB0-A8E347B1C4D9}"/>
              </a:ext>
            </a:extLst>
          </p:cNvPr>
          <p:cNvSpPr txBox="1"/>
          <p:nvPr/>
        </p:nvSpPr>
        <p:spPr>
          <a:xfrm>
            <a:off x="763600" y="5346774"/>
            <a:ext cx="3749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A" dirty="0"/>
              <a:t>Comme le club a déjà organisé des voyages de randonnée à Saint-Donat, je priorise d’autres territoires que Saint-Donat.</a:t>
            </a:r>
          </a:p>
        </p:txBody>
      </p:sp>
    </p:spTree>
    <p:extLst>
      <p:ext uri="{BB962C8B-B14F-4D97-AF65-F5344CB8AC3E}">
        <p14:creationId xmlns:p14="http://schemas.microsoft.com/office/powerpoint/2010/main" val="2428382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234F9C-6061-79D3-3948-242EBEF96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2800" dirty="0"/>
              <a:t>Fonctionnement général des randonnées pédestres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AFDF20-0CD7-D637-5A5D-41852AADA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1896" y="1558760"/>
            <a:ext cx="7616952" cy="34887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fr-CA" sz="2400" dirty="0"/>
              <a:t>Les trajets restent à déterminer. Les personnes participantes pourront se mettre en sous-groupes selon leurs niveaux et les vitesses de marche.</a:t>
            </a:r>
          </a:p>
          <a:p>
            <a:pPr algn="just"/>
            <a:r>
              <a:rPr lang="fr-CA" sz="2400" dirty="0"/>
              <a:t>Des chef(</a:t>
            </a:r>
            <a:r>
              <a:rPr lang="fr-CA" sz="2400" dirty="0" err="1"/>
              <a:t>fe</a:t>
            </a:r>
            <a:r>
              <a:rPr lang="fr-CA" sz="2400" dirty="0"/>
              <a:t>)s de file sont recherché(e)s pour représenter les sous-groupes. Je serai le chef du groupe le plus rapide.</a:t>
            </a:r>
          </a:p>
          <a:p>
            <a:pPr algn="just"/>
            <a:r>
              <a:rPr lang="fr-CA" sz="2400" dirty="0"/>
              <a:t>Les personnes participantes peuvent changer de sous-groupe, mais ont la responsabilité d’en aviser Étienne et leur chef(</a:t>
            </a:r>
            <a:r>
              <a:rPr lang="fr-CA" sz="2400" dirty="0" err="1"/>
              <a:t>fe</a:t>
            </a:r>
            <a:r>
              <a:rPr lang="fr-CA" sz="2400" dirty="0"/>
              <a:t>) de file. Étienne leur mettra en contact avec le/la chef(</a:t>
            </a:r>
            <a:r>
              <a:rPr lang="fr-CA" sz="2400" dirty="0" err="1"/>
              <a:t>fe</a:t>
            </a:r>
            <a:r>
              <a:rPr lang="fr-CA" sz="2400" dirty="0"/>
              <a:t>) de file représentant leur nouveau sous-groupe.</a:t>
            </a:r>
          </a:p>
        </p:txBody>
      </p:sp>
    </p:spTree>
    <p:extLst>
      <p:ext uri="{BB962C8B-B14F-4D97-AF65-F5344CB8AC3E}">
        <p14:creationId xmlns:p14="http://schemas.microsoft.com/office/powerpoint/2010/main" val="17629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916D93-B364-3421-63BA-B111A2DC9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1 – 9 août 2024 - Programme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6C1815-C463-9F3A-74AB-0201568E2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6904" y="803186"/>
            <a:ext cx="6912863" cy="56433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A" sz="2000" dirty="0"/>
              <a:t>Avant-midi : Transport vers le </a:t>
            </a:r>
            <a:r>
              <a:rPr lang="fr-CA" sz="2000" dirty="0">
                <a:hlinkClick r:id="rId2"/>
              </a:rPr>
              <a:t>Parc des Chutes Monte à Peine et des Dalles</a:t>
            </a:r>
            <a:r>
              <a:rPr lang="fr-CA" sz="2000" dirty="0"/>
              <a:t>, porte Saint-Jean-de-Matha.</a:t>
            </a:r>
          </a:p>
          <a:p>
            <a:pPr marL="0" indent="0" algn="just">
              <a:buNone/>
            </a:pPr>
            <a:r>
              <a:rPr lang="fr-CA" sz="2000" dirty="0">
                <a:hlinkClick r:id="rId3"/>
              </a:rPr>
              <a:t>Vidéo promotionnelle sur le parc</a:t>
            </a:r>
            <a:endParaRPr lang="fr-CA" sz="2000" dirty="0"/>
          </a:p>
          <a:p>
            <a:pPr marL="0" indent="0" algn="just">
              <a:buNone/>
            </a:pPr>
            <a:r>
              <a:rPr lang="fr-CA" sz="2000" dirty="0"/>
              <a:t>Rendez-vous à 13h au Parc des Chutes Monte à Peine et des Dalles, porte Saint-Jean-de-Matha (</a:t>
            </a:r>
            <a:r>
              <a:rPr lang="fr-CA" sz="2000" dirty="0">
                <a:hlinkClick r:id="rId4"/>
              </a:rPr>
              <a:t>emplacement Google </a:t>
            </a:r>
            <a:r>
              <a:rPr lang="fr-CA" sz="2000" dirty="0" err="1">
                <a:hlinkClick r:id="rId4"/>
              </a:rPr>
              <a:t>Maps</a:t>
            </a:r>
            <a:r>
              <a:rPr lang="fr-CA" sz="2000" dirty="0"/>
              <a:t>)</a:t>
            </a:r>
          </a:p>
          <a:p>
            <a:pPr marL="0" indent="0" algn="just">
              <a:buNone/>
            </a:pPr>
            <a:r>
              <a:rPr lang="fr-CA" sz="2000" dirty="0"/>
              <a:t>Rencontre pour la logistique du voyage et formation des sous-groupes pour la semaine</a:t>
            </a:r>
          </a:p>
          <a:p>
            <a:pPr marL="0" indent="0" algn="just">
              <a:buNone/>
            </a:pPr>
            <a:r>
              <a:rPr lang="fr-CA" sz="2000" dirty="0"/>
              <a:t>Après-midi : </a:t>
            </a:r>
          </a:p>
          <a:p>
            <a:pPr algn="just"/>
            <a:r>
              <a:rPr lang="fr-CA" sz="2000" dirty="0"/>
              <a:t>Randonnée au Parc des Chutes Monte à Peine et des Dalles (départ à 13h30).</a:t>
            </a:r>
          </a:p>
          <a:p>
            <a:pPr algn="just"/>
            <a:r>
              <a:rPr lang="fr-CA" sz="2000" dirty="0"/>
              <a:t>Installation à son lieu d’hébergement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6907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0E7317-36DC-1DD2-4C99-5DA8D9709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200" dirty="0"/>
              <a:t>Jour 2 – 10 août 2024 - Programme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05F011-CAE0-9ED1-3368-9F35B6842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5295" y="1764049"/>
            <a:ext cx="6393849" cy="33299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CA" sz="2400" dirty="0"/>
              <a:t>Journée complète de randonnée au Parc régional du Lac Taureau (</a:t>
            </a:r>
            <a:r>
              <a:rPr lang="fr-CA" sz="2400" dirty="0">
                <a:hlinkClick r:id="rId2"/>
              </a:rPr>
              <a:t>site officiel</a:t>
            </a:r>
            <a:r>
              <a:rPr lang="fr-CA" sz="2400" dirty="0"/>
              <a:t>)</a:t>
            </a:r>
          </a:p>
          <a:p>
            <a:pPr marL="0" indent="0" algn="just">
              <a:buNone/>
            </a:pPr>
            <a:r>
              <a:rPr lang="fr-CA" sz="2400" dirty="0">
                <a:hlinkClick r:id="rId3"/>
              </a:rPr>
              <a:t>Vidéo promotionnelle</a:t>
            </a:r>
            <a:endParaRPr lang="fr-CA" sz="2400" dirty="0"/>
          </a:p>
          <a:p>
            <a:pPr marL="0" indent="0" algn="just">
              <a:buNone/>
            </a:pPr>
            <a:r>
              <a:rPr lang="fr-CA" sz="2400" dirty="0"/>
              <a:t>Avant-midi à 9h30 : Rendez-vous au poste d’accueil du parc régional du Lac Taureau (</a:t>
            </a:r>
            <a:r>
              <a:rPr lang="fr-CA" sz="2400" dirty="0">
                <a:hlinkClick r:id="rId4"/>
              </a:rPr>
              <a:t>emplacement Google Maps</a:t>
            </a:r>
            <a:r>
              <a:rPr lang="fr-CA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016777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325</TotalTime>
  <Words>1182</Words>
  <Application>Microsoft Office PowerPoint</Application>
  <PresentationFormat>Grand écran</PresentationFormat>
  <Paragraphs>115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Calibri Light</vt:lpstr>
      <vt:lpstr>Rockwell</vt:lpstr>
      <vt:lpstr>Wingdings</vt:lpstr>
      <vt:lpstr>Atlas</vt:lpstr>
      <vt:lpstr>Matawinie – Voyage de randonnée – Été 2025</vt:lpstr>
      <vt:lpstr>Matawinie</vt:lpstr>
      <vt:lpstr>Matawinie – Un terrain de jeu pour la randonnée pédestre</vt:lpstr>
      <vt:lpstr>Mon lien avec la Matawinie</vt:lpstr>
      <vt:lpstr>Dates du voyage</vt:lpstr>
      <vt:lpstr>Programme du voyage</vt:lpstr>
      <vt:lpstr>Fonctionnement général des randonnées pédestres</vt:lpstr>
      <vt:lpstr>Jour 1 – 9 août 2024 - Programme</vt:lpstr>
      <vt:lpstr>Jour 2 – 10 août 2024 - Programme</vt:lpstr>
      <vt:lpstr>Jour 3 – 11 août 2024 - Programme</vt:lpstr>
      <vt:lpstr>Jour 4 – 12 août 2024 - Programme</vt:lpstr>
      <vt:lpstr>Jour 5 – 13 août 2024 - Programme</vt:lpstr>
      <vt:lpstr>Jour 6 – 14 août 2024 - Programme</vt:lpstr>
      <vt:lpstr>Jour 7 – 15 août 2024 - Programme</vt:lpstr>
      <vt:lpstr>Jour 8 – 16 août 2024 - Programme</vt:lpstr>
      <vt:lpstr>Hébergement</vt:lpstr>
      <vt:lpstr>Restauration, nourriture et activités intérieures (en cas de mauvaise météo)</vt:lpstr>
      <vt:lpstr>Chef(fe)s de file recherché(e)s</vt:lpstr>
      <vt:lpstr>Pour s’inscrire</vt:lpstr>
      <vt:lpstr>Questions et commentaires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Étienne Désy-Massé</dc:creator>
  <cp:lastModifiedBy>Étienne Désy-Massé</cp:lastModifiedBy>
  <cp:revision>81</cp:revision>
  <dcterms:created xsi:type="dcterms:W3CDTF">2024-08-17T04:27:48Z</dcterms:created>
  <dcterms:modified xsi:type="dcterms:W3CDTF">2024-09-14T14:17:08Z</dcterms:modified>
</cp:coreProperties>
</file>